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5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9A8D-9409-4341-B97D-DA928039A4D5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DED2-F254-4026-8000-7AC4AA657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Пастереллез</a:t>
            </a:r>
            <a:r>
              <a:rPr lang="ru-RU" b="1" dirty="0" smtClean="0">
                <a:solidFill>
                  <a:srgbClr val="002060"/>
                </a:solidFill>
              </a:rPr>
              <a:t> (холера, геморрагическая септицемия) птиц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Клинические признаки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0000" lnSpcReduction="20000"/>
          </a:bodyPr>
          <a:lstStyle/>
          <a:p>
            <a:pPr marL="0" indent="5429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птицы может протекать в острой, подострой, сверхострой и хронической форме. Инкубационный период составляет от 0,5 до 14 суток. Симптомы патологии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остром течении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общее угнетение, цианоз бородок и гребня, изменение цвета помета на зеленоватый, появление в нем сгустков крови. Период инкубации — сутки-двое. Птица болеет 3-4 дня. Период смертности в этом случае составляет 4-7 суток.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подостром течении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птица вялая, возникают хрипы, поверхностное дыхание, из клюва и носовых отверстий появляется пенистая слизь, учащена дефекация, помет становится зеленоватого либо желтого цвета, наблюдается цианоз сережек и гребня. Летальный исход наступает в течение 4-7 дней.</a:t>
            </a:r>
          </a:p>
          <a:p>
            <a:pPr marL="0" indent="542925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Сверхострая форма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птица гибнет внезапно без каких-либо видимых симптомов. В некоторых случаях наблюдается посинение гребня.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форма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которой болеет птица на стационарно неблагополучных фермах. Наблюдается воспалительный процесс бородок, суставов ног, гребня, сережек: размер бородок у петухов увеличивается в 5-10 раз, они становятся похожи на созревшую сливу, в некоторых случаях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некротизируются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снижается яйценоскость (на 5-15 %); абсцессы, расположенные на суставах ног и бородках, могут вскрываться, после чего из них вытекает экссудат; из клюва также заметны вязкие выделения. При хронической форме патологии птица гибнет редко.</a:t>
            </a:r>
          </a:p>
          <a:p>
            <a:pPr marL="0" indent="542925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3657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течение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 бывает после острого или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подострого,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может быть связано с наличием менее вирулентного штамма возбудителя.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Хроническое течение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птицы проявляется общей слабостью, прогрессирующим истощением, из клюва идут вязкие истечения, наблюдаются отечность и твердые припухлости на голове и сережках, воспаление суставов, конъюнктивит, затрудненное и учащенное дыхание, отмечается снижение яйценоскости. Дополнительно для хронического течения болезни у птиц характерны признаки синусита, ринита и скопления вязкого экссудата вокруг носовых отверстий и на конъюнктиве. Птица при данной форме болезни погибает редко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812" y="87562"/>
            <a:ext cx="6490375" cy="4056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01978"/>
            <a:ext cx="4392488" cy="3291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20" y="3301978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Патологоанатомические изменения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3657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Патологоанатомические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у павшей птицы зависят от формы течения болезни. При остром течении болезни ветеринарный специалист в печени отмечает картину паренхиматозного гепатита. Печень внешне набухшая, с притупленными краями, коричневатого или желтовато- коричневого цвета, дряблая. На поверхности и в глубине паренхимы ветеринарный специалист может обнаружить милиарные или величиной с булавочную головку многочисленные некротические фокусы, серовато-белого цвета или мутные, желтоватые, редко или густо рассеянные по паренхиме органа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542925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62500" lnSpcReduction="20000"/>
          </a:bodyPr>
          <a:lstStyle/>
          <a:p>
            <a:pPr marL="0" indent="5429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Селезенка увеличена, дряблая, темно-красного цвета. У некоторой павшей птицы в селезенке обнаруживаем беловато-желтовато-серые очажки некроза. При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пастереллезе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птицы всегда поражается кишечник. Слизистая оболочка кишечника (особенно 12-ти перстная кишка) в состоянии катарального, реже геморрагического воспаления. Внешне она набухшая, покрасневшая, усеяна точечными кровоизлияниями и покрыта тягучей слизью. При вскрытии павшей от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водоплавающей птицы в кишечнике часто находим язвы и участки некроза. Патологоанатомические изменения при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подостром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течении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 такие же, как и при остром, но выражены более слабо. Трупы павшей птицы сильнее истощены. Для хронического течения </a:t>
            </a:r>
            <a:r>
              <a:rPr lang="ru-RU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 характерны некротические очаги, которые ветеринарный специалист обнаруживает в различных органах, — фибринозные плевриты, перикардиты и артриты</a:t>
            </a:r>
            <a:r>
              <a:rPr lang="ru-RU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Диагноз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птиц ставят на основании эпизоотологических данных, клинических признаков, патологоанатомических изменений и результатов лабораторных исследований. </a:t>
            </a:r>
            <a:endParaRPr lang="ru-RU" sz="33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65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лабораторного исследования берется только свежий патологический материал от не подвергавшихся лечению птиц и не ранее чем через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7-10 дней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лечения.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выделения возбудителя используют простые, но лучше обогащенные МПА и МПБ (с добавлением 5-10%-ного амидопептида-2 или 5%-ной стерильной сыворотки от лошадей, крупного рогатого скота, или 20%-ной желточной взвеси – один куриный желток на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мл 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физиологического раствора). Для постановки диагноза на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необходимо выделение </a:t>
            </a:r>
            <a:r>
              <a:rPr lang="ru-RU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патогенных для лабораторных животных</a:t>
            </a:r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Дифференциальный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23888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должны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дифференцировать от болезни Ньюкасла,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колисептицемии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стрептококкоза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стафилококкоза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пуллороза, спирохетоза, а у водоплавающей птицы от гриппа птиц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7961130" cy="5661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23" y="238784"/>
            <a:ext cx="7604777" cy="57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 и средства специфической профилактики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43000"/>
            <a:ext cx="8928992" cy="5257800"/>
          </a:xfrm>
        </p:spPr>
        <p:txBody>
          <a:bodyPr>
            <a:noAutofit/>
          </a:bodyPr>
          <a:lstStyle/>
          <a:p>
            <a:pPr marL="0" indent="623888" algn="just">
              <a:spcBef>
                <a:spcPts val="0"/>
              </a:spcBef>
              <a:buNone/>
            </a:pP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пастереллезе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иммунитет изучен недостаточно. Для активной иммунизации применяют 6 вакцин, в том числе 3 инактивированные (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эмульгированная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кур и уток, а также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эмульсинвакцина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отдельно для кур, индеек, уток, гусей) и 3 живые вакцины (из пастеровского штамма для всех видов домашней птицы и 2 из штамма АВ и К Краснодарской НИВС для водоплавающих птиц). При установлении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хозяйство, отделение, птичник Постановлением Губернатора области объявляют неблагополучным и в нем вводят ограничения. Ограничения на мясоперерабатывающие предприятия и заготовительные пункты накладываются на время убоя всей имевшейся на момент установления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птицы и проведения санации (механическая очистка, дезинфекция, дератизация). Оздоровление хозяйства проводят в соответствии с инструкцией о мероприятиях по борьбе с </a:t>
            </a:r>
            <a:r>
              <a:rPr lang="ru-RU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пастереллезом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птиц. Утвержденной Главным управлением ветеринарии Министерства сельского хозяйства СССР 20 мая 1975года</a:t>
            </a:r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2060"/>
                </a:solidFill>
              </a:rPr>
              <a:t>Пастереллез</a:t>
            </a:r>
            <a:r>
              <a:rPr lang="ru-RU" dirty="0">
                <a:solidFill>
                  <a:srgbClr val="002060"/>
                </a:solidFill>
              </a:rPr>
              <a:t> (холера) птиц – </a:t>
            </a:r>
            <a:r>
              <a:rPr lang="ru-RU" dirty="0" err="1" smtClean="0">
                <a:solidFill>
                  <a:srgbClr val="002060"/>
                </a:solidFill>
              </a:rPr>
              <a:t>высококонтагиозное</a:t>
            </a:r>
            <a:r>
              <a:rPr lang="ru-RU" dirty="0" smtClean="0">
                <a:solidFill>
                  <a:srgbClr val="002060"/>
                </a:solidFill>
              </a:rPr>
              <a:t> заболевание, вызываемое </a:t>
            </a:r>
            <a:r>
              <a:rPr lang="ru-RU" dirty="0" err="1">
                <a:solidFill>
                  <a:srgbClr val="002060"/>
                </a:solidFill>
              </a:rPr>
              <a:t>пастереллами</a:t>
            </a:r>
            <a:r>
              <a:rPr lang="ru-RU" dirty="0">
                <a:solidFill>
                  <a:srgbClr val="002060"/>
                </a:solidFill>
              </a:rPr>
              <a:t> и проявляющаяся при остром течении симптомами септицемии с образованием на серозных и слизистых оболочках множественных кровоизлияний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Профилактика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80010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 оптимальные условия содержания и кормления, хозяйство охраняют от заноса возбудителя извне, строго соблюдают другие ветеринарно-санитарные правила, а при непосредственной угрозе – своевременно иммунизируют все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поголовье.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719138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профилактической мерой является своевременная дезинфекция курятника и площадок для выгула. Ее можно провести несколькими способами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современные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(например, аэрозоль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Монклавит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Экоцид С). Их применение не требует выводить поголовье. Средство убивает возбудителей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в помещении, но и на коже и перьях кур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Немедикаментозные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обеззараживания, в первую очередь, направлены на предотвращение появления в птичнике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пребывание поголовья под прямыми солнечными лучами, а также оснащение курятника ультрафиолетовыми лампами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хозяйствах, отнесенных к неблагоприятным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целесообразна вакцинация поголовья. Ей подлежат здоровые птицы в возрасте 1 месяца и старше, иммунитет формируется на срок 6-8 месяцев, после чего постепенно сходит на нет и требуется ревакцинация. Наиболее популярны следующие вакцины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719138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ВНИВИП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719138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Диавак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719138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эмульсии и суспензии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719138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Авивак-Поставак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719138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подход, сочетающий вакцинирование и прием дополнительных препаратов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Норосульфазол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Авидокс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Флорон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дает максимальную защиту. Любой из них назначается на 5 дней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часы после заражения имеется вероятность остановить болезнь (при условии, что заражение произошло наиболее неустойчивыми штаммами). Для этого применяются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620713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Кобактан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(суспензия) в форме инъекций 1 раз в день, 3-5 дней.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Дозировка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0,1мл/кг массы тела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620713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Левоэритроциклин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дней. Дозировка: 1-2 мл/кг массы тела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620713" algn="just"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Трисульфон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дней. Дозировка: 200 граммов растворить в 100 литрах воды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21288"/>
          </a:xfrm>
        </p:spPr>
        <p:txBody>
          <a:bodyPr>
            <a:normAutofit fontScale="85000" lnSpcReduction="20000"/>
          </a:bodyPr>
          <a:lstStyle/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Птицам, у которых клинических признаков заболевания нет, назначают профилактический 5-7-дневный курс одного из следующих препаратов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Норсульфазол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Применяют 2 раза в день, закапывая по 0,5 грамма каждой птице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Авидокс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Удобная форма приема – добавляется в воду для питья из расчета 1 мл на литр жидкости либо 1 кг корма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Флорон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Также подмешивается в питье из расчета 2 мл на литр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719138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Левомицетин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Добавляется в корм из расчета 60-80 мг/кг массы тела, 2-3 раза в сутки. Возможно использование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доксициклина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окситетрациклина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тетрациклина в дозировке 50-60 мг/кг массы тела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56" y="334486"/>
            <a:ext cx="7724644" cy="59779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88640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Историческая справка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719138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году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возбудителя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(холеры) кур русский ученый Е.М.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Земмер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1880 году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Пастер выделил и вырастил возбудителя на нейтральном курином бульоне. Свое название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Pasteurella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получила в честь Пастера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1910 году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встречается во всех странах мира с умеренным и теплым климатом, реже регистрируется в северных странах. Экономический ущерб значительный и складывается из падежа, вынужденного убоя больной птицы,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пастереллоносителей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финансовых затрат на проведение оздоровительных и профилактических мероприятий.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20713" algn="just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исследователи считают, что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всех видов птиц вызывается P.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multicida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другие исследователи считают, что у уток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вызывает – P.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anatipestifer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гусей – P.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septicaemiae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62071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исследовании от больных птиц чаще всего выделяют возбудителя, которого относят к серотипу А (по Картеру). Данный возбудитель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скорлупе яиц сохраняется до 7 дней. Возбудитель болезни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Pasteurella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multicida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неподвижная мелкая овальная бактерия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0,25-0,5мкм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шириной, 0,5-2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длиной. По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красится, окрашивается по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Романовскому-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Гимзе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анилиновыми красками. В культуре имеет склонность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плеоморфизму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Микроб не имеет жгутиков, не образует спор, имеет слизистую капсулу, которая хорошо заметна при окрашивании влажным методом с тушью и исследовании под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фазово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контрастным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микроскопом. Выделяет токсин.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781" y="-171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Устойчивость </a:t>
            </a:r>
            <a:r>
              <a:rPr lang="ru-RU" b="1" dirty="0" err="1" smtClean="0">
                <a:solidFill>
                  <a:srgbClr val="002060"/>
                </a:solidFill>
              </a:rPr>
              <a:t>пастерелл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7" y="1124744"/>
            <a:ext cx="8712968" cy="4968552"/>
          </a:xfrm>
        </p:spPr>
        <p:txBody>
          <a:bodyPr>
            <a:noAutofit/>
          </a:bodyPr>
          <a:lstStyle/>
          <a:p>
            <a:pPr marL="0" indent="623888" algn="just">
              <a:spcBef>
                <a:spcPts val="0"/>
              </a:spcBef>
              <a:buNone/>
              <a:tabLst>
                <a:tab pos="623888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времени года и других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—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навозе,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 и гниющих трупах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остаются жизнеспособными от 1 до 3 месяцев. В тушках кур и уток, хранившихся в замороженном состоянии,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остаются жизнеспособными в течение года. При температуре 70-90°С погибают в течение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5-10 минут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1-5°С – в течение нескольких дней. При высушивании на открытом воздухе и солнце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пастереллы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погибают в течение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часов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действии прямых солнечных лучей – в течение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минут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инфицированных предметах – от 35 минут до 34 дней, в помете птиц – от 12 до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22-72 дней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Из дезинфицирующих веществ на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губительно действуют – 5%-ный раствор карболовой кислоты, убивающий их через 1минуту, 5%-ный раствор известкового молока – через 4-5 минут, 1%-ный раствор хлорной извести – через 10минут. Губительно на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действуют 2%-ные растворы едкого натрия и 3-5%-ные растворы горячего креолина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27" y="125151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Эпизоотологические данные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восприимчивы все возрастные группы домашней и дикой птицы. Источником возбудителя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больная и переболевшая птица. Возбудитель инфекции передается через трупы птиц и животных, павших от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боенские отходы, яйца, пух-перо, корм, воду, оборудование и другие инфицированные объекты. Переносчиками возбудителя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быть грызуны, насекомые (клещи, клопы, мухи), дикая птица, животные других видов, а также обслуживающий персонал.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пастереллезом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птиц заболевает молодняк гусей, уток и кур. Заражаются птицы преимущественно аэрогенным и реже алиментарным путем. К факторам, способствующими возникновению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относятся нарушения ветеринарно-санитарного режима, технологии содержания и кормления птицы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Патогенез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8001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спонтанном заражении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локализуется в слизистой оболочке желудочно-кишечного тракта, которая в дальнейшем подвергается зернистой дистрофии и некрозу. Подобного рода изменения в дальнейшем появляются в печени, вызывая нарушение ее функции. В результате появления токсинов происходят глубокие поражения сердечной мышцы и сопровождаются острым паренхиматозным воспалением с выпотом серозно-геморрагического экссудата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800100" algn="just">
              <a:spcBef>
                <a:spcPts val="0"/>
              </a:spcBef>
              <a:buNone/>
            </a:pP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естественных условиях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регистрируется у цыплят в возрасте 80-120 дней. Клиническое проявление </a:t>
            </a:r>
            <a:r>
              <a:rPr lang="ru-RU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пастереллеза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значительной степени зависит от вирулентности возбудителя, а так же прочих факторов, обуславливающих различную остроту течения болезни. </a:t>
            </a: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1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1497</Words>
  <Application>Microsoft Office PowerPoint</Application>
  <PresentationFormat>Экран (4:3)</PresentationFormat>
  <Paragraphs>47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Пастереллез (холера, геморрагическая септицемия) птиц</vt:lpstr>
      <vt:lpstr>Презентация PowerPoint</vt:lpstr>
      <vt:lpstr>Историческая справка</vt:lpstr>
      <vt:lpstr>Презентация PowerPoint</vt:lpstr>
      <vt:lpstr>Презентация PowerPoint</vt:lpstr>
      <vt:lpstr>Устойчивость пастерелл </vt:lpstr>
      <vt:lpstr>Эпизоотологические данные </vt:lpstr>
      <vt:lpstr>Патогенез</vt:lpstr>
      <vt:lpstr>Презентация PowerPoint</vt:lpstr>
      <vt:lpstr>Клинические признаки </vt:lpstr>
      <vt:lpstr>Презентация PowerPoint</vt:lpstr>
      <vt:lpstr>Презентация PowerPoint</vt:lpstr>
      <vt:lpstr>Презентация PowerPoint</vt:lpstr>
      <vt:lpstr>Патологоанатомические изменения</vt:lpstr>
      <vt:lpstr>Презентация PowerPoint</vt:lpstr>
      <vt:lpstr>Диагноз</vt:lpstr>
      <vt:lpstr>Дифференциальный диагноз </vt:lpstr>
      <vt:lpstr>Презентация PowerPoint</vt:lpstr>
      <vt:lpstr>Иммунитет и средства специфической профилактики</vt:lpstr>
      <vt:lpstr>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Пастереллез (холера) птиц</dc:title>
  <dc:creator>ЕЛЕНА-СВЕТЛАКОВА</dc:creator>
  <cp:lastModifiedBy>Admin</cp:lastModifiedBy>
  <cp:revision>19</cp:revision>
  <dcterms:created xsi:type="dcterms:W3CDTF">2021-01-26T10:01:17Z</dcterms:created>
  <dcterms:modified xsi:type="dcterms:W3CDTF">2024-09-23T08:00:57Z</dcterms:modified>
</cp:coreProperties>
</file>